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7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16.01.2023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SYREK Michał</cp:lastModifiedBy>
  <cp:revision>13</cp:revision>
  <dcterms:created xsi:type="dcterms:W3CDTF">2023-01-16T12:59:21Z</dcterms:created>
  <dcterms:modified xsi:type="dcterms:W3CDTF">2023-01-20T16:04:20Z</dcterms:modified>
</cp:coreProperties>
</file>